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</p:sldIdLst>
  <p:sldSz cx="9144000" cy="12192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660"/>
  </p:normalViewPr>
  <p:slideViewPr>
    <p:cSldViewPr snapToGrid="0">
      <p:cViewPr varScale="1">
        <p:scale>
          <a:sx n="50" d="100"/>
          <a:sy n="50" d="100"/>
        </p:scale>
        <p:origin x="241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95312"/>
            <a:ext cx="7772400" cy="424462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6403623"/>
            <a:ext cx="6858000" cy="294357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336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7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49111"/>
            <a:ext cx="1971675" cy="10332156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49111"/>
            <a:ext cx="5800725" cy="10332156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38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10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039537"/>
            <a:ext cx="7886700" cy="507153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8159048"/>
            <a:ext cx="7886700" cy="26669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245556"/>
            <a:ext cx="3886200" cy="773571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245556"/>
            <a:ext cx="3886200" cy="773571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239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49114"/>
            <a:ext cx="7886700" cy="235655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988734"/>
            <a:ext cx="3868340" cy="146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4453467"/>
            <a:ext cx="3868340" cy="655037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988734"/>
            <a:ext cx="3887391" cy="146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4453467"/>
            <a:ext cx="3887391" cy="655037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807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35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194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2800"/>
            <a:ext cx="2949178" cy="2844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755425"/>
            <a:ext cx="4629150" cy="86642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57600"/>
            <a:ext cx="2949178" cy="67761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45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2800"/>
            <a:ext cx="2949178" cy="2844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755425"/>
            <a:ext cx="4629150" cy="866422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57600"/>
            <a:ext cx="2949178" cy="67761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2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49114"/>
            <a:ext cx="78867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245556"/>
            <a:ext cx="78867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1300181"/>
            <a:ext cx="2057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F25F3-BAB5-4924-A039-3208C3101BD9}" type="datetimeFigureOut">
              <a:rPr kumimoji="1" lang="ja-JP" altLang="en-US" smtClean="0"/>
              <a:t>2019/7/8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1300181"/>
            <a:ext cx="30861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1300181"/>
            <a:ext cx="2057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0A03-367E-4934-8B42-5704F7B8C1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6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図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192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62" y="230815"/>
            <a:ext cx="975861" cy="995777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7438">
            <a:off x="103385" y="42246"/>
            <a:ext cx="1189364" cy="1166043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1427960">
            <a:off x="796966" y="-420156"/>
            <a:ext cx="7886700" cy="2356556"/>
          </a:xfrm>
        </p:spPr>
        <p:txBody>
          <a:bodyPr>
            <a:normAutofit/>
          </a:bodyPr>
          <a:lstStyle/>
          <a:p>
            <a:r>
              <a:rPr kumimoji="1" lang="ja-JP" altLang="en-US" sz="8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23000">
                      <a:srgbClr val="FFFF00"/>
                    </a:gs>
                    <a:gs pos="38000">
                      <a:srgbClr val="FFC000"/>
                    </a:gs>
                    <a:gs pos="88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あにまる音楽隊</a:t>
            </a:r>
            <a:endParaRPr kumimoji="1" lang="ja-JP" altLang="en-US" sz="8000" dirty="0">
              <a:ln>
                <a:solidFill>
                  <a:sysClr val="windowText" lastClr="000000"/>
                </a:solidFill>
              </a:ln>
              <a:gradFill>
                <a:gsLst>
                  <a:gs pos="23000">
                    <a:srgbClr val="FFFF00"/>
                  </a:gs>
                  <a:gs pos="38000">
                    <a:srgbClr val="FFC000"/>
                  </a:gs>
                  <a:gs pos="88000">
                    <a:srgbClr val="FFFF00"/>
                  </a:gs>
                  <a:gs pos="100000">
                    <a:srgbClr val="FFC000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595714" y="1797750"/>
            <a:ext cx="8289206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動物たちの</a:t>
            </a:r>
            <a:r>
              <a:rPr lang="ja-JP" altLang="en-US" sz="72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大演奏会！</a:t>
            </a:r>
            <a:endParaRPr lang="ja-JP" altLang="en-US" sz="7200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30" name="グループ化 29"/>
          <p:cNvGrpSpPr/>
          <p:nvPr/>
        </p:nvGrpSpPr>
        <p:grpSpPr>
          <a:xfrm>
            <a:off x="1296085" y="8351416"/>
            <a:ext cx="6778886" cy="3453294"/>
            <a:chOff x="7674680" y="4687750"/>
            <a:chExt cx="4006783" cy="2041132"/>
          </a:xfrm>
        </p:grpSpPr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astelsSmooth/>
                      </a14:imgEffect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680" y="4687750"/>
              <a:ext cx="4006783" cy="2041132"/>
            </a:xfrm>
            <a:prstGeom prst="roundRect">
              <a:avLst>
                <a:gd name="adj" fmla="val 16667"/>
              </a:avLst>
            </a:prstGeom>
            <a:ln w="76200">
              <a:solidFill>
                <a:srgbClr val="0070C0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7483A5"/>
                </a:clrFrom>
                <a:clrTo>
                  <a:srgbClr val="7483A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81832" y="5332446"/>
              <a:ext cx="711377" cy="10023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7483A5"/>
                </a:clrFrom>
                <a:clrTo>
                  <a:srgbClr val="7483A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713" y="5271921"/>
              <a:ext cx="865612" cy="9355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7483A5"/>
                </a:clrFrom>
                <a:clrTo>
                  <a:srgbClr val="7483A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492" y="5950757"/>
              <a:ext cx="798526" cy="76815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5" name="図 34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7483A5"/>
                </a:clrFrom>
                <a:clrTo>
                  <a:srgbClr val="7483A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34121" y="5905935"/>
              <a:ext cx="636224" cy="8229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27092">
              <a:off x="9109067" y="5182414"/>
              <a:ext cx="1663129" cy="7215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7483A5"/>
                </a:clrFrom>
                <a:clrTo>
                  <a:srgbClr val="7483A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436" y="5691132"/>
              <a:ext cx="795241" cy="81370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616" y="5372113"/>
              <a:ext cx="578644" cy="57864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40" name="テキスト ボックス 39"/>
          <p:cNvSpPr txBox="1"/>
          <p:nvPr/>
        </p:nvSpPr>
        <p:spPr>
          <a:xfrm rot="20974269">
            <a:off x="-94950" y="8403391"/>
            <a:ext cx="4820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自分だけの</a:t>
            </a:r>
            <a:r>
              <a:rPr kumimoji="1" lang="ja-JP" altLang="en-US" sz="4800" b="1" dirty="0" smtClean="0">
                <a:ln>
                  <a:solidFill>
                    <a:schemeClr val="tx1"/>
                  </a:solidFill>
                </a:ln>
                <a:gradFill>
                  <a:gsLst>
                    <a:gs pos="23000">
                      <a:srgbClr val="FFFF00"/>
                    </a:gs>
                    <a:gs pos="38000">
                      <a:srgbClr val="FFC000"/>
                    </a:gs>
                    <a:gs pos="88000">
                      <a:srgbClr val="FFFF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音楽隊</a:t>
            </a:r>
            <a:r>
              <a:rPr kumimoji="1" lang="ja-JP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</a:t>
            </a:r>
            <a:endParaRPr kumimoji="1" lang="ja-JP" alt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30630" y="6573137"/>
            <a:ext cx="2304424" cy="1701719"/>
            <a:chOff x="246280" y="2922416"/>
            <a:chExt cx="3029302" cy="2237010"/>
          </a:xfrm>
        </p:grpSpPr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80" y="3318072"/>
              <a:ext cx="1844727" cy="1841354"/>
            </a:xfrm>
            <a:prstGeom prst="rect">
              <a:avLst/>
            </a:prstGeom>
          </p:spPr>
        </p:pic>
        <p:sp>
          <p:nvSpPr>
            <p:cNvPr id="45" name="円形吹き出し 44"/>
            <p:cNvSpPr/>
            <p:nvPr/>
          </p:nvSpPr>
          <p:spPr>
            <a:xfrm rot="436819">
              <a:off x="1664033" y="2922416"/>
              <a:ext cx="1611549" cy="1079738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6819">
              <a:off x="1976007" y="3015417"/>
              <a:ext cx="987599" cy="1007754"/>
            </a:xfrm>
            <a:prstGeom prst="rect">
              <a:avLst/>
            </a:prstGeom>
          </p:spPr>
        </p:pic>
      </p:grpSp>
      <p:grpSp>
        <p:nvGrpSpPr>
          <p:cNvPr id="63" name="グループ化 62"/>
          <p:cNvGrpSpPr/>
          <p:nvPr/>
        </p:nvGrpSpPr>
        <p:grpSpPr>
          <a:xfrm>
            <a:off x="7145502" y="6078904"/>
            <a:ext cx="2210207" cy="1996816"/>
            <a:chOff x="6787227" y="6325562"/>
            <a:chExt cx="2210207" cy="1996816"/>
          </a:xfrm>
        </p:grpSpPr>
        <p:grpSp>
          <p:nvGrpSpPr>
            <p:cNvPr id="62" name="グループ化 61"/>
            <p:cNvGrpSpPr/>
            <p:nvPr/>
          </p:nvGrpSpPr>
          <p:grpSpPr>
            <a:xfrm flipH="1">
              <a:off x="6787227" y="6325562"/>
              <a:ext cx="2210207" cy="1996816"/>
              <a:chOff x="6758762" y="6325562"/>
              <a:chExt cx="2054035" cy="1996816"/>
            </a:xfrm>
          </p:grpSpPr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758762" y="6810798"/>
                <a:ext cx="1343417" cy="1511580"/>
              </a:xfrm>
              <a:prstGeom prst="rect">
                <a:avLst/>
              </a:prstGeom>
            </p:spPr>
          </p:pic>
          <p:sp>
            <p:nvSpPr>
              <p:cNvPr id="46" name="円形吹き出し 45"/>
              <p:cNvSpPr/>
              <p:nvPr/>
            </p:nvSpPr>
            <p:spPr>
              <a:xfrm rot="412208">
                <a:off x="7586874" y="6325562"/>
                <a:ext cx="1225923" cy="821369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862" y="6398866"/>
              <a:ext cx="712382" cy="698414"/>
            </a:xfrm>
            <a:prstGeom prst="rect">
              <a:avLst/>
            </a:prstGeom>
          </p:spPr>
        </p:pic>
      </p:grpSp>
      <p:sp>
        <p:nvSpPr>
          <p:cNvPr id="52" name="テキスト ボックス 51"/>
          <p:cNvSpPr txBox="1"/>
          <p:nvPr/>
        </p:nvSpPr>
        <p:spPr>
          <a:xfrm>
            <a:off x="914394" y="3598369"/>
            <a:ext cx="6359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個性豊かなキャラクター達</a:t>
            </a:r>
            <a:endParaRPr kumimoji="1" lang="ja-JP" altLang="en-US" sz="4000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14394" y="5899743"/>
            <a:ext cx="5844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キャラ毎に違う音や特徴</a:t>
            </a:r>
            <a:endParaRPr kumimoji="1" lang="ja-JP" altLang="en-US" sz="4000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61" y="4458488"/>
            <a:ext cx="3460586" cy="1408005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" y="3597200"/>
            <a:ext cx="897874" cy="861288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5" y="5914657"/>
            <a:ext cx="887120" cy="850603"/>
          </a:xfrm>
          <a:prstGeom prst="rect">
            <a:avLst/>
          </a:prstGeom>
        </p:spPr>
      </p:pic>
      <p:sp>
        <p:nvSpPr>
          <p:cNvPr id="59" name="テキスト ボックス 58"/>
          <p:cNvSpPr txBox="1"/>
          <p:nvPr/>
        </p:nvSpPr>
        <p:spPr>
          <a:xfrm>
            <a:off x="3859726" y="1280776"/>
            <a:ext cx="52116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吉田学園情報ビジネス専門学校</a:t>
            </a:r>
            <a:endParaRPr kumimoji="1" lang="en-US" altLang="ja-JP" sz="28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ゲームスペシャリスト学科</a:t>
            </a:r>
            <a:r>
              <a:rPr lang="en-US" altLang="ja-JP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lang="en-US" altLang="ja-JP" sz="28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kumimoji="1" lang="ja-JP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佐野笙太</a:t>
            </a:r>
            <a:endParaRPr kumimoji="1" lang="ja-JP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09" y="4006653"/>
            <a:ext cx="2934027" cy="2237196"/>
          </a:xfrm>
          <a:prstGeom prst="rect">
            <a:avLst/>
          </a:prstGeom>
        </p:spPr>
      </p:pic>
      <p:sp>
        <p:nvSpPr>
          <p:cNvPr id="65" name="テキスト ボックス 64"/>
          <p:cNvSpPr txBox="1"/>
          <p:nvPr/>
        </p:nvSpPr>
        <p:spPr>
          <a:xfrm>
            <a:off x="4078631" y="6810798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音域</a:t>
            </a:r>
            <a:endParaRPr kumimoji="1" lang="ja-JP" altLang="en-US" sz="4000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3622061" y="7452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スタミナ</a:t>
            </a:r>
            <a:endParaRPr kumimoji="1" lang="ja-JP" altLang="en-US" sz="4000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7" name="左矢印 66"/>
          <p:cNvSpPr/>
          <p:nvPr/>
        </p:nvSpPr>
        <p:spPr>
          <a:xfrm>
            <a:off x="3174119" y="6891404"/>
            <a:ext cx="916877" cy="662951"/>
          </a:xfrm>
          <a:prstGeom prst="leftArrow">
            <a:avLst/>
          </a:prstGeom>
          <a:gradFill flip="none" rotWithShape="1">
            <a:gsLst>
              <a:gs pos="0">
                <a:srgbClr val="002060"/>
              </a:gs>
              <a:gs pos="46000">
                <a:schemeClr val="accent5">
                  <a:lumMod val="75000"/>
                </a:schemeClr>
              </a:gs>
              <a:gs pos="100000">
                <a:schemeClr val="bg1"/>
              </a:gs>
            </a:gsLst>
            <a:lin ang="27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左矢印 67"/>
          <p:cNvSpPr/>
          <p:nvPr/>
        </p:nvSpPr>
        <p:spPr>
          <a:xfrm rot="10800000">
            <a:off x="5262352" y="6900573"/>
            <a:ext cx="976245" cy="662951"/>
          </a:xfrm>
          <a:prstGeom prst="leftArrow">
            <a:avLst/>
          </a:prstGeom>
          <a:gradFill>
            <a:gsLst>
              <a:gs pos="0">
                <a:srgbClr val="FF0000"/>
              </a:gs>
              <a:gs pos="37000">
                <a:srgbClr val="FF0000"/>
              </a:gs>
              <a:gs pos="100000">
                <a:schemeClr val="bg1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9" name="図 6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06" y="6720713"/>
            <a:ext cx="1186067" cy="943106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01" y="6751326"/>
            <a:ext cx="1186067" cy="943106"/>
          </a:xfrm>
          <a:prstGeom prst="rect">
            <a:avLst/>
          </a:prstGeom>
        </p:spPr>
      </p:pic>
      <p:sp>
        <p:nvSpPr>
          <p:cNvPr id="71" name="左矢印 70"/>
          <p:cNvSpPr/>
          <p:nvPr/>
        </p:nvSpPr>
        <p:spPr>
          <a:xfrm>
            <a:off x="2143277" y="7558248"/>
            <a:ext cx="1533615" cy="662951"/>
          </a:xfrm>
          <a:prstGeom prst="leftArrow">
            <a:avLst/>
          </a:prstGeom>
          <a:gradFill flip="none" rotWithShape="1">
            <a:gsLst>
              <a:gs pos="0">
                <a:srgbClr val="00B050"/>
              </a:gs>
              <a:gs pos="34000">
                <a:srgbClr val="92D050"/>
              </a:gs>
              <a:gs pos="100000">
                <a:schemeClr val="bg1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左矢印 71"/>
          <p:cNvSpPr/>
          <p:nvPr/>
        </p:nvSpPr>
        <p:spPr>
          <a:xfrm rot="10800000">
            <a:off x="5845099" y="7528177"/>
            <a:ext cx="1428727" cy="662951"/>
          </a:xfrm>
          <a:prstGeom prst="leftArrow">
            <a:avLst/>
          </a:prstGeom>
          <a:gradFill flip="none" rotWithShape="1">
            <a:gsLst>
              <a:gs pos="40000">
                <a:schemeClr val="accent2"/>
              </a:gs>
              <a:gs pos="0">
                <a:schemeClr val="accent2"/>
              </a:gs>
              <a:gs pos="97000">
                <a:schemeClr val="bg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9" y="7518407"/>
            <a:ext cx="765192" cy="765192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68" y="7390984"/>
            <a:ext cx="814953" cy="814953"/>
          </a:xfrm>
          <a:prstGeom prst="rect">
            <a:avLst/>
          </a:prstGeom>
        </p:spPr>
      </p:pic>
      <p:sp>
        <p:nvSpPr>
          <p:cNvPr id="79" name="テキスト ボックス 78"/>
          <p:cNvSpPr txBox="1"/>
          <p:nvPr/>
        </p:nvSpPr>
        <p:spPr>
          <a:xfrm rot="21208496">
            <a:off x="3343698" y="11056158"/>
            <a:ext cx="5591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動物たちを</a:t>
            </a:r>
            <a:r>
              <a:rPr kumimoji="1" lang="ja-JP" altLang="en-US" sz="4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魅了</a:t>
            </a:r>
            <a:r>
              <a:rPr kumimoji="1" lang="ja-JP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しよう！</a:t>
            </a:r>
            <a:endParaRPr kumimoji="1" lang="ja-JP" alt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305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47</Words>
  <Application>Microsoft Office PowerPoint</Application>
  <PresentationFormat>ユーザー設定</PresentationFormat>
  <Paragraphs>11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0" baseType="lpstr">
      <vt:lpstr>HGP創英角ﾎﾟｯﾌﾟ体</vt:lpstr>
      <vt:lpstr>HGS創英角ﾎﾟｯﾌﾟ体</vt:lpstr>
      <vt:lpstr>メイリオ</vt:lpstr>
      <vt:lpstr>游ゴシック</vt:lpstr>
      <vt:lpstr>游ゴシック Light</vt:lpstr>
      <vt:lpstr>Arial</vt:lpstr>
      <vt:lpstr>Calibri</vt:lpstr>
      <vt:lpstr>Calibri Light</vt:lpstr>
      <vt:lpstr>Office テーマ</vt:lpstr>
      <vt:lpstr>あにまる音楽隊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カイトス ミロード</dc:creator>
  <cp:lastModifiedBy>game119</cp:lastModifiedBy>
  <cp:revision>66</cp:revision>
  <dcterms:created xsi:type="dcterms:W3CDTF">2018-07-10T06:04:35Z</dcterms:created>
  <dcterms:modified xsi:type="dcterms:W3CDTF">2019-07-08T04:51:12Z</dcterms:modified>
</cp:coreProperties>
</file>